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999E0-AF86-4A3B-9F62-199829101FE2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8396D-9BA4-4BD1-AE78-7F791C35B948}" type="slidenum">
              <a:rPr lang="sk-SK" smtClean="0"/>
              <a:pPr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Kliknite sem a upravte štýl predlohy podnadpisov.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FDC73-5705-44B7-B9D9-01858A283E21}" type="datetimeFigureOut">
              <a:rPr lang="sk-SK" smtClean="0"/>
              <a:pPr/>
              <a:t>7. 12. 2011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2BCF3-5E32-4D65-8834-6A481A973217}" type="slidenum">
              <a:rPr lang="sk-SK" smtClean="0"/>
              <a:pPr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050" name="Picture 2" descr="Z:\Prenos\zilina-titulna fotk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860032" y="0"/>
            <a:ext cx="4283968" cy="2060848"/>
          </a:xfrm>
        </p:spPr>
        <p:txBody>
          <a:bodyPr/>
          <a:lstStyle/>
          <a:p>
            <a:r>
              <a:rPr lang="sk-SK" dirty="0" smtClean="0">
                <a:solidFill>
                  <a:schemeClr val="bg1"/>
                </a:solidFill>
              </a:rPr>
              <a:t>Žilina</a:t>
            </a:r>
            <a:endParaRPr lang="sk-SK" dirty="0">
              <a:solidFill>
                <a:schemeClr val="bg1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60648"/>
            <a:ext cx="18669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12290" name="Picture 2" descr="Z:\Prenos\umenie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8209" y="-99392"/>
            <a:ext cx="9452209" cy="7245424"/>
          </a:xfrm>
          <a:prstGeom prst="rect">
            <a:avLst/>
          </a:prstGeom>
          <a:noFill/>
        </p:spPr>
      </p:pic>
      <p:sp>
        <p:nvSpPr>
          <p:cNvPr id="10" name="Obdĺžnik 9"/>
          <p:cNvSpPr/>
          <p:nvPr/>
        </p:nvSpPr>
        <p:spPr>
          <a:xfrm>
            <a:off x="-184956" y="6237312"/>
            <a:ext cx="2884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sk-SK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 A Š O M</a:t>
            </a:r>
            <a:endParaRPr lang="sk-SK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Obdĺžnik 10"/>
          <p:cNvSpPr/>
          <p:nvPr/>
        </p:nvSpPr>
        <p:spPr>
          <a:xfrm>
            <a:off x="-66831" y="0"/>
            <a:ext cx="678391" cy="618630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</a:t>
            </a:r>
          </a:p>
          <a:p>
            <a:pPr algn="ctr"/>
            <a:r>
              <a:rPr lang="sk-SK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</a:t>
            </a:r>
          </a:p>
          <a:p>
            <a:pPr algn="ctr"/>
            <a:r>
              <a:rPr lang="sk-SK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</a:t>
            </a:r>
          </a:p>
          <a:p>
            <a:pPr algn="ctr"/>
            <a:r>
              <a:rPr lang="sk-SK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</a:t>
            </a:r>
          </a:p>
          <a:p>
            <a:pPr algn="ctr"/>
            <a:r>
              <a:rPr lang="sk-SK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</a:t>
            </a:r>
          </a:p>
          <a:p>
            <a:pPr algn="ctr"/>
            <a:r>
              <a:rPr lang="sk-SK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</a:t>
            </a:r>
          </a:p>
          <a:p>
            <a:pPr algn="ctr"/>
            <a:endParaRPr lang="sk-SK" sz="4400" b="1" cap="none" spc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sk-SK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</a:t>
            </a:r>
          </a:p>
          <a:p>
            <a:pPr algn="ctr"/>
            <a:r>
              <a:rPr lang="sk-SK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</a:t>
            </a:r>
            <a:endParaRPr lang="sk-SK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50000">
              <a:srgbClr val="92D050"/>
            </a:gs>
            <a:gs pos="100000">
              <a:schemeClr val="accent3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95536" y="341784"/>
            <a:ext cx="8229600" cy="1143000"/>
          </a:xfrm>
        </p:spPr>
        <p:txBody>
          <a:bodyPr>
            <a:normAutofit/>
          </a:bodyPr>
          <a:lstStyle/>
          <a:p>
            <a:r>
              <a:rPr lang="sk-SK" sz="2800" dirty="0" smtClean="0">
                <a:latin typeface="Monotype Corsiva" pitchFamily="66" charset="0"/>
                <a:cs typeface="Times New Roman" pitchFamily="18" charset="0"/>
              </a:rPr>
              <a:t>Absolventská slávnosť</a:t>
            </a:r>
            <a:endParaRPr lang="sk-SK" sz="2800" dirty="0">
              <a:latin typeface="Monotype Corsiva" pitchFamily="66" charset="0"/>
              <a:cs typeface="Times New Roman" pitchFamily="18" charset="0"/>
            </a:endParaRP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628800"/>
            <a:ext cx="6444208" cy="429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4544" y="476672"/>
            <a:ext cx="3225583" cy="21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404664"/>
            <a:ext cx="3225583" cy="21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941168"/>
            <a:ext cx="2879361" cy="191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38" y="4725144"/>
            <a:ext cx="3203861" cy="213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sk-SK" dirty="0" smtClean="0"/>
              <a:t>Ďakujeme vám za pozornosť</a:t>
            </a:r>
            <a:endParaRPr lang="sk-SK" dirty="0"/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8000">
              <a:srgbClr val="83A7C3"/>
            </a:gs>
            <a:gs pos="13000">
              <a:srgbClr val="768FB9"/>
            </a:gs>
            <a:gs pos="21001">
              <a:srgbClr val="83A7C3"/>
            </a:gs>
            <a:gs pos="52000">
              <a:srgbClr val="FFFFFF"/>
            </a:gs>
            <a:gs pos="56000">
              <a:schemeClr val="accent3">
                <a:lumMod val="40000"/>
                <a:lumOff val="60000"/>
              </a:schemeClr>
            </a:gs>
            <a:gs pos="58000">
              <a:schemeClr val="accent3">
                <a:lumMod val="60000"/>
                <a:lumOff val="40000"/>
              </a:schemeClr>
            </a:gs>
            <a:gs pos="71001">
              <a:srgbClr val="92D050"/>
            </a:gs>
            <a:gs pos="94000">
              <a:srgbClr val="00B050"/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Historické pamiatky</a:t>
            </a:r>
            <a:endParaRPr lang="sk-SK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671808">
            <a:off x="288484" y="1618613"/>
            <a:ext cx="3521968" cy="264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22647">
            <a:off x="2523939" y="3634444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BlokTextu 6"/>
          <p:cNvSpPr txBox="1"/>
          <p:nvPr/>
        </p:nvSpPr>
        <p:spPr>
          <a:xfrm>
            <a:off x="1619672" y="62373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k-SK" dirty="0"/>
          </a:p>
        </p:txBody>
      </p:sp>
      <p:sp>
        <p:nvSpPr>
          <p:cNvPr id="8" name="BlokTextu 7"/>
          <p:cNvSpPr txBox="1"/>
          <p:nvPr/>
        </p:nvSpPr>
        <p:spPr>
          <a:xfrm>
            <a:off x="0" y="472514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400" i="1" dirty="0" smtClean="0"/>
              <a:t>Kostol sv. Štefana</a:t>
            </a:r>
            <a:endParaRPr lang="sk-SK" sz="1400" i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64844">
            <a:off x="4994263" y="1400273"/>
            <a:ext cx="4002021" cy="30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BlokTextu 11"/>
          <p:cNvSpPr txBox="1"/>
          <p:nvPr/>
        </p:nvSpPr>
        <p:spPr>
          <a:xfrm>
            <a:off x="179512" y="6309320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400" i="1" dirty="0" smtClean="0"/>
              <a:t>Stará radnica na Mariánskom námestí</a:t>
            </a:r>
            <a:endParaRPr lang="sk-SK" sz="1400" i="1" dirty="0"/>
          </a:p>
        </p:txBody>
      </p:sp>
      <p:sp>
        <p:nvSpPr>
          <p:cNvPr id="14" name="BlokTextu 13"/>
          <p:cNvSpPr txBox="1"/>
          <p:nvPr/>
        </p:nvSpPr>
        <p:spPr>
          <a:xfrm>
            <a:off x="6516216" y="4653136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i="1" dirty="0" smtClean="0"/>
              <a:t>Považská galéria na Hlinkovom námestí</a:t>
            </a:r>
            <a:endParaRPr lang="sk-SK" sz="1200" i="1" dirty="0"/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Mapa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2182008" y="-2506552"/>
            <a:ext cx="6741368" cy="1175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98011" y="-27384"/>
            <a:ext cx="11642011" cy="324036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Obdĺžnik 5"/>
          <p:cNvSpPr/>
          <p:nvPr/>
        </p:nvSpPr>
        <p:spPr>
          <a:xfrm>
            <a:off x="-108520" y="260648"/>
            <a:ext cx="92525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sk-SK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GYMZA</a:t>
            </a:r>
            <a:endParaRPr lang="sk-SK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12976"/>
            <a:ext cx="4392488" cy="364502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2489" y="3212976"/>
            <a:ext cx="4788023" cy="3645023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7170" name="Picture 2" descr="Z:\Prenos\eurode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9144000" cy="5965651"/>
          </a:xfrm>
          <a:prstGeom prst="rect">
            <a:avLst/>
          </a:prstGeom>
          <a:noFill/>
        </p:spPr>
      </p:pic>
      <p:sp>
        <p:nvSpPr>
          <p:cNvPr id="5" name="Obdĺžnik 4"/>
          <p:cNvSpPr/>
          <p:nvPr/>
        </p:nvSpPr>
        <p:spPr>
          <a:xfrm>
            <a:off x="0" y="260648"/>
            <a:ext cx="9144000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sk-SK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Eurodeň</a:t>
            </a:r>
            <a:endParaRPr lang="sk-SK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>
                <a:latin typeface="Viner Hand ITC" pitchFamily="66" charset="0"/>
              </a:rPr>
              <a:t>Imatrikulácie</a:t>
            </a:r>
            <a:endParaRPr lang="sk-SK" dirty="0">
              <a:latin typeface="Viner Hand ITC" pitchFamily="66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81430">
            <a:off x="292830" y="852474"/>
            <a:ext cx="2864366" cy="21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9234" y="1052736"/>
            <a:ext cx="4464725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91018"/>
            <a:ext cx="4355976" cy="326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82236">
            <a:off x="5653066" y="5019327"/>
            <a:ext cx="2195736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62880" y="274638"/>
            <a:ext cx="8229600" cy="1143000"/>
          </a:xfrm>
        </p:spPr>
        <p:txBody>
          <a:bodyPr>
            <a:normAutofit/>
          </a:bodyPr>
          <a:lstStyle/>
          <a:p>
            <a:r>
              <a:rPr lang="sk-SK" sz="4800" dirty="0" smtClean="0">
                <a:latin typeface="Mistral" pitchFamily="66" charset="0"/>
              </a:rPr>
              <a:t>DOD – </a:t>
            </a:r>
            <a:r>
              <a:rPr lang="sk-SK" sz="4800" dirty="0" smtClean="0">
                <a:latin typeface="Mistral" pitchFamily="66" charset="0"/>
              </a:rPr>
              <a:t>Deň Otvorených </a:t>
            </a:r>
            <a:r>
              <a:rPr lang="sk-SK" sz="4800" dirty="0" smtClean="0">
                <a:latin typeface="Mistral" pitchFamily="66" charset="0"/>
              </a:rPr>
              <a:t>D</a:t>
            </a:r>
            <a:r>
              <a:rPr lang="sk-SK" sz="4800" dirty="0" smtClean="0">
                <a:latin typeface="Mistral" pitchFamily="66" charset="0"/>
              </a:rPr>
              <a:t>verí</a:t>
            </a:r>
            <a:endParaRPr lang="sk-SK" sz="4800" dirty="0">
              <a:latin typeface="Mistral" pitchFamily="66" charset="0"/>
            </a:endParaRPr>
          </a:p>
        </p:txBody>
      </p:sp>
      <p:pic>
        <p:nvPicPr>
          <p:cNvPr id="3075" name="Picture 3" descr="Z:\Prenos\dod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64249">
            <a:off x="447674" y="1263744"/>
            <a:ext cx="3480025" cy="2315873"/>
          </a:xfrm>
          <a:prstGeom prst="rect">
            <a:avLst/>
          </a:prstGeom>
          <a:noFill/>
        </p:spPr>
      </p:pic>
      <p:pic>
        <p:nvPicPr>
          <p:cNvPr id="3077" name="Picture 5" descr="Z:\Prenos\dod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71249">
            <a:off x="2691725" y="3774625"/>
            <a:ext cx="3535722" cy="2352939"/>
          </a:xfrm>
          <a:prstGeom prst="rect">
            <a:avLst/>
          </a:prstGeom>
          <a:noFill/>
        </p:spPr>
      </p:pic>
      <p:pic>
        <p:nvPicPr>
          <p:cNvPr id="3076" name="Picture 4" descr="Z:\Prenos\dod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049371">
            <a:off x="4969820" y="1706832"/>
            <a:ext cx="3895563" cy="2592405"/>
          </a:xfrm>
          <a:prstGeom prst="rect">
            <a:avLst/>
          </a:prstGeom>
          <a:noFill/>
        </p:spPr>
      </p:pic>
      <p:pic>
        <p:nvPicPr>
          <p:cNvPr id="3078" name="Picture 6" descr="Z:\Prenos\dod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53099">
            <a:off x="6115258" y="4340935"/>
            <a:ext cx="3013121" cy="2293555"/>
          </a:xfrm>
          <a:prstGeom prst="rect">
            <a:avLst/>
          </a:prstGeom>
          <a:noFill/>
        </p:spPr>
      </p:pic>
      <p:pic>
        <p:nvPicPr>
          <p:cNvPr id="3079" name="Picture 7" descr="Z:\Prenos\dod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0184892">
            <a:off x="514828" y="3596290"/>
            <a:ext cx="1988876" cy="2988651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6000" b="1" spc="300" dirty="0">
                <a:latin typeface="Palace Script MT" pitchFamily="66" charset="0"/>
              </a:rPr>
              <a:t>Vianoce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10299">
            <a:off x="819943" y="3615628"/>
            <a:ext cx="42862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536382">
            <a:off x="4863484" y="1210844"/>
            <a:ext cx="3581819" cy="477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18336">
            <a:off x="199401" y="899581"/>
            <a:ext cx="393643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sk-SK" dirty="0" smtClean="0"/>
              <a:t>Novoročný koncert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10242" name="Picture 2" descr="Z:\Prenos\novorocnykoncert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5"/>
            <a:ext cx="4716016" cy="2858010"/>
          </a:xfrm>
          <a:prstGeom prst="rect">
            <a:avLst/>
          </a:prstGeom>
          <a:noFill/>
        </p:spPr>
      </p:pic>
      <p:pic>
        <p:nvPicPr>
          <p:cNvPr id="10243" name="Picture 3" descr="Z:\Prenos\novorocnykoncert2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63340"/>
            <a:ext cx="4716016" cy="2894660"/>
          </a:xfrm>
          <a:prstGeom prst="rect">
            <a:avLst/>
          </a:prstGeom>
          <a:noFill/>
        </p:spPr>
      </p:pic>
      <p:pic>
        <p:nvPicPr>
          <p:cNvPr id="10244" name="Picture 4" descr="Z:\Prenos\novorocnykoncert3.bmp"/>
          <p:cNvPicPr>
            <a:picLocks noChangeAspect="1" noChangeArrowheads="1"/>
          </p:cNvPicPr>
          <p:nvPr/>
        </p:nvPicPr>
        <p:blipFill>
          <a:blip r:embed="rId4" cstate="print"/>
          <a:srcRect t="1071"/>
          <a:stretch>
            <a:fillRect/>
          </a:stretch>
        </p:blipFill>
        <p:spPr bwMode="auto">
          <a:xfrm>
            <a:off x="4686300" y="0"/>
            <a:ext cx="44577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48</Words>
  <Application>Microsoft Office PowerPoint</Application>
  <PresentationFormat>Prezentácia na obrazovke (4:3)</PresentationFormat>
  <Paragraphs>24</Paragraphs>
  <Slides>12</Slides>
  <Notes>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13" baseType="lpstr">
      <vt:lpstr>Motív Office</vt:lpstr>
      <vt:lpstr>Žilina</vt:lpstr>
      <vt:lpstr>Historické pamiatky</vt:lpstr>
      <vt:lpstr>Mapa</vt:lpstr>
      <vt:lpstr>Snímka 4</vt:lpstr>
      <vt:lpstr>Snímka 5</vt:lpstr>
      <vt:lpstr>Imatrikulácie</vt:lpstr>
      <vt:lpstr>DOD – Deň Otvorených Dverí</vt:lpstr>
      <vt:lpstr>Vianoce</vt:lpstr>
      <vt:lpstr>Novoročný koncert</vt:lpstr>
      <vt:lpstr>Snímka 10</vt:lpstr>
      <vt:lpstr>Absolventská slávnosť</vt:lpstr>
      <vt:lpstr>Ďakujeme vám za pozornosť</vt:lpstr>
    </vt:vector>
  </TitlesOfParts>
  <Company>Gymnázium Hlinská 29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Žilina</dc:title>
  <dc:creator>sisilaa</dc:creator>
  <cp:lastModifiedBy>sisilaa</cp:lastModifiedBy>
  <cp:revision>21</cp:revision>
  <dcterms:created xsi:type="dcterms:W3CDTF">2011-11-30T07:05:12Z</dcterms:created>
  <dcterms:modified xsi:type="dcterms:W3CDTF">2011-12-07T07:42:29Z</dcterms:modified>
</cp:coreProperties>
</file>